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1" d="100"/>
          <a:sy n="171" d="100"/>
        </p:scale>
        <p:origin x="-13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esProps" Target="presProps.xml"/><Relationship Id="rId141" Type="http://schemas.openxmlformats.org/officeDocument/2006/relationships/viewProps" Target="viewProps.xml"/><Relationship Id="rId142" Type="http://schemas.openxmlformats.org/officeDocument/2006/relationships/theme" Target="theme/theme1.xml"/><Relationship Id="rId1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</a:t>
            </a:r>
            <a:r>
              <a:rPr lang="en-US" dirty="0" smtClean="0"/>
              <a:t>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</a:t>
            </a:r>
            <a:r>
              <a:rPr lang="en-US" dirty="0" smtClean="0"/>
              <a:t>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13059</TotalTime>
  <Words>5054</Words>
  <Application>Microsoft Macintosh PowerPoint</Application>
  <PresentationFormat>On-screen Show (4:3)</PresentationFormat>
  <Paragraphs>1122</Paragraphs>
  <Slides>137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38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810</cp:revision>
  <dcterms:created xsi:type="dcterms:W3CDTF">2016-08-19T13:44:54Z</dcterms:created>
  <dcterms:modified xsi:type="dcterms:W3CDTF">2016-12-09T13:29:42Z</dcterms:modified>
</cp:coreProperties>
</file>